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3" r:id="rId7"/>
    <p:sldId id="262" r:id="rId8"/>
    <p:sldId id="264" r:id="rId9"/>
    <p:sldId id="259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E7379-D208-49CC-8FC9-37DD58265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96053E-65AA-4163-AC8C-4D696DC0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6DB61A-BD36-4742-92D8-2396962A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1573BC-87F6-4FE7-A5AC-CE7C15E6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362C65-FED5-498A-AA33-EC010F98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69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202AA-4CFB-40C6-AE6F-2B7D25CB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B49336-2ACF-4E38-A2E1-B50AC8E60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D29EBA-35C4-45C3-844A-757377B5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269A15-2EF6-42DD-A56B-99AF2673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CEA88-1A41-46D6-B333-B06B6983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42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C443C0-7AE6-4ECC-8899-542633174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685E9C-E131-4881-A9A6-7EBAA4942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F66770-4EC7-483D-8169-37DBED0A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B66C0-13A8-4600-87C2-C724848A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723BF6-AF04-4740-80CC-227CE52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81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0095E-818D-4133-8137-1AD57DA6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D86847-C978-4CA2-9B76-D351D21BE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027B5A-0FCE-4D7F-8EEB-B39AA58A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2250C6-0C01-4303-9637-2FC69A97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4DA9FE-75C3-4719-BAF5-5AEBB672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29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98349-BE59-440D-8768-E1AE22FA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0FA138-4915-4E44-A804-9CF12A2AB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480F12-2E9D-438D-A2AB-7B191F895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986347-B3E5-437F-B085-42BD4A68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5ED4AB-3B4D-43BA-A09F-85300E37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86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BB8E1-FE34-4DA5-A19B-5F6A1B88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D96E-233C-4E8E-946F-A92578954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A91B0C-5850-4139-8136-37082A0FF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C26119-40E1-42F3-B642-8DE11E82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FA34B2-8A90-4796-B2D5-0B9636A9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4904A2-34A0-4353-B756-F8EE280A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67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97D3A-2E15-447A-91C0-17EAC160E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A125B-0C7E-46A0-AB8E-58B10EA0C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C01C7BC-C6A6-43BD-889D-D052EE391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8C0459-B799-42A8-BAB2-FCE5BF496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BD84D6-928C-4C69-B03B-7F3AE5DB0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93EB5CD-FBA5-495A-94E6-B943BD45A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C9BF52C-EF77-43D5-A2CB-B7D799E2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BB6AEE-98DD-40EE-BD8A-0E67E123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86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735CB-D5BE-4F0A-939F-E2C154A5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4989BF-EDD3-4469-977B-57BB18311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24279D4-14E6-48D6-A722-D88D5DF8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67A89-C164-4885-8C6C-18F8E9F7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07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CAC8F4-8104-441C-B74C-AE09D575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D4CAC8-7606-4C6A-8488-1F5B9F3C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B51FB5-1381-45B3-A61D-55541603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72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F1040-9421-4B91-86A5-D21FA247E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4765C7-CC8C-4410-B9F9-86A90D02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2A809E-3BCE-4079-8F9C-1404133AE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292C3F-599D-4D2E-A2F2-358B9B3BA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64B7DB-785F-47D0-8CEA-45A42FBA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FB5D6D-193C-4EE4-BFAE-9990519B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36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96B87-B2FB-4F55-91C7-2D818611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09AF431-C22B-48AE-A1DD-2595CBDE7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6F63FC-FD32-47D0-BD6C-CF7F1BC59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D6D874-E3C4-4E98-8C6C-9863C7442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5E15C9-F320-4E97-94AC-21A67936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98FCEE-76CC-445A-8A36-D2DA7A96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1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88D6A88-4CF4-4F9D-AACA-4DF272B3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A3E499-4D1A-4266-86F3-DEAA19A56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72A1D2-C4DE-4934-BCF9-749248BD5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B5A0D-3AD3-4E69-8317-A9409F0F7878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EFFA7C-7386-4A95-8A4E-56A24AD41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52F9FC-FC71-4513-BE3E-8074CAB36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6D47F-0C5B-4E5D-B300-C412C4664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1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A origem:</a:t>
            </a:r>
          </a:p>
        </p:txBody>
      </p:sp>
    </p:spTree>
    <p:extLst>
      <p:ext uri="{BB962C8B-B14F-4D97-AF65-F5344CB8AC3E}">
        <p14:creationId xmlns:p14="http://schemas.microsoft.com/office/powerpoint/2010/main" val="35273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pic>
        <p:nvPicPr>
          <p:cNvPr id="2" name="apresentação">
            <a:hlinkClick r:id="" action="ppaction://media"/>
            <a:extLst>
              <a:ext uri="{FF2B5EF4-FFF2-40B4-BE49-F238E27FC236}">
                <a16:creationId xmlns:a16="http://schemas.microsoft.com/office/drawing/2014/main" id="{EE16D79B-4A3E-48B6-92AD-BF2A0B309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9112" y="404897"/>
            <a:ext cx="10721009" cy="60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Ferramenta de gestão</a:t>
            </a:r>
          </a:p>
        </p:txBody>
      </p:sp>
    </p:spTree>
    <p:extLst>
      <p:ext uri="{BB962C8B-B14F-4D97-AF65-F5344CB8AC3E}">
        <p14:creationId xmlns:p14="http://schemas.microsoft.com/office/powerpoint/2010/main" val="408397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737" y="0"/>
            <a:ext cx="12271473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BCA05E9-35D1-4BBA-8F1B-B3E0F74B2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82" y="299601"/>
            <a:ext cx="9745435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7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Versionamento:</a:t>
            </a:r>
          </a:p>
        </p:txBody>
      </p:sp>
    </p:spTree>
    <p:extLst>
      <p:ext uri="{BB962C8B-B14F-4D97-AF65-F5344CB8AC3E}">
        <p14:creationId xmlns:p14="http://schemas.microsoft.com/office/powerpoint/2010/main" val="270609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5D2E387-BBCE-45FF-ABBB-51E38F5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393"/>
            <a:ext cx="12192000" cy="56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5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O projeto:</a:t>
            </a:r>
          </a:p>
        </p:txBody>
      </p:sp>
    </p:spTree>
    <p:extLst>
      <p:ext uri="{BB962C8B-B14F-4D97-AF65-F5344CB8AC3E}">
        <p14:creationId xmlns:p14="http://schemas.microsoft.com/office/powerpoint/2010/main" val="29362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263" y="366989"/>
            <a:ext cx="9144000" cy="1104002"/>
          </a:xfrm>
        </p:spPr>
        <p:txBody>
          <a:bodyPr>
            <a:normAutofit/>
          </a:bodyPr>
          <a:lstStyle/>
          <a:p>
            <a:r>
              <a:rPr lang="pt-BR" b="1" dirty="0"/>
              <a:t>Pensa que acabou? Surpresa!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3FDB07-0DFA-4551-BDB1-F0749C2F9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56522"/>
            <a:ext cx="47625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5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4883A25-2F04-410A-9466-1DFDADED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473" y="0"/>
            <a:ext cx="122714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4E86B5-906B-4EF6-8CC7-67277AA14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263" y="1745216"/>
            <a:ext cx="9144000" cy="2387600"/>
          </a:xfrm>
        </p:spPr>
        <p:txBody>
          <a:bodyPr/>
          <a:lstStyle/>
          <a:p>
            <a:r>
              <a:rPr lang="pt-BR" b="1" dirty="0"/>
              <a:t>Obrigado por doar seu tempo!</a:t>
            </a:r>
          </a:p>
        </p:txBody>
      </p:sp>
    </p:spTree>
    <p:extLst>
      <p:ext uri="{BB962C8B-B14F-4D97-AF65-F5344CB8AC3E}">
        <p14:creationId xmlns:p14="http://schemas.microsoft.com/office/powerpoint/2010/main" val="18989757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23</Words>
  <Application>Microsoft Office PowerPoint</Application>
  <PresentationFormat>Widescreen</PresentationFormat>
  <Paragraphs>6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 origem:</vt:lpstr>
      <vt:lpstr>Apresentação do PowerPoint</vt:lpstr>
      <vt:lpstr>Ferramenta de gestão</vt:lpstr>
      <vt:lpstr>Apresentação do PowerPoint</vt:lpstr>
      <vt:lpstr>Versionamento:</vt:lpstr>
      <vt:lpstr>Apresentação do PowerPoint</vt:lpstr>
      <vt:lpstr>O projeto:</vt:lpstr>
      <vt:lpstr>Pensa que acabou? Surpresa!</vt:lpstr>
      <vt:lpstr>Obrigado por doar seu tempo!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origem</dc:title>
  <dc:creator>MATEUS TEIXEIRA FOLHA</dc:creator>
  <cp:lastModifiedBy>MATEUS TEIXEIRA FOLHA</cp:lastModifiedBy>
  <cp:revision>6</cp:revision>
  <dcterms:created xsi:type="dcterms:W3CDTF">2021-05-21T12:50:33Z</dcterms:created>
  <dcterms:modified xsi:type="dcterms:W3CDTF">2021-05-31T04:58:04Z</dcterms:modified>
</cp:coreProperties>
</file>